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8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0000FF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529" autoAdjust="0"/>
    <p:restoredTop sz="94660"/>
  </p:normalViewPr>
  <p:slideViewPr>
    <p:cSldViewPr snapToGrid="0">
      <p:cViewPr>
        <p:scale>
          <a:sx n="75" d="100"/>
          <a:sy n="75" d="100"/>
        </p:scale>
        <p:origin x="-3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3AB71B0-9A74-48F4-BE5E-54D4A8CD79F3}" type="datetimeFigureOut">
              <a:rPr lang="en-IN" smtClean="0"/>
              <a:pPr/>
              <a:t>05-06-2022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5BCB5-12EF-F7DD-05EE-9770E0337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000" y="336436"/>
            <a:ext cx="10575985" cy="101791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TOURISM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0D0D2D-E638-5BEA-9CCA-524C9A6D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9" y="1752600"/>
            <a:ext cx="11551299" cy="4025900"/>
          </a:xfrm>
        </p:spPr>
        <p:txBody>
          <a:bodyPr>
            <a:normAutofit fontScale="92500"/>
          </a:bodyPr>
          <a:lstStyle/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Under the Guidance of                                           </a:t>
            </a:r>
          </a:p>
          <a:p>
            <a:r>
              <a:rPr lang="en-IN" sz="22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Trainer Mrs.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Indrakka Mali </a:t>
            </a:r>
            <a:r>
              <a:rPr lang="en-IN" sz="22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</a:t>
            </a:r>
            <a:r>
              <a:rPr lang="en-IN" sz="24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Submitted by</a:t>
            </a:r>
          </a:p>
          <a:p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Ms. Monika S.P</a:t>
            </a:r>
            <a:endParaRPr lang="en-IN" sz="2400" b="1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Ms. Nivetha S</a:t>
            </a:r>
          </a:p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M</a:t>
            </a:r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Pavithra G</a:t>
            </a:r>
            <a:endParaRPr lang="en-IN" sz="2400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Ms. Poonam Muttagikar</a:t>
            </a:r>
          </a:p>
          <a:p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Ms. VishnuPriya D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en-IN" sz="22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052616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6F743-D37B-F58E-EE16-4D2B7A21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28" y="318473"/>
            <a:ext cx="9386977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0E0B39-A648-502B-7C2E-4DA3DEE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253331"/>
            <a:ext cx="10568317" cy="54647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@Entity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specifies that the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is an entity and is mapped to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@Table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specifies the name of the database table to be use 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mapping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@Id :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specific variable primary key of the database.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@NotNull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is not null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@NotBlank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 to context is not empty on the table.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@Length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specify the length of content placed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@Service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beans with @Service to indicate that they're holding the business logic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496548048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DAF51-7DE6-B34D-0FB4-3F84DF3F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385" y="198409"/>
            <a:ext cx="10455215" cy="612774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8.@Repository :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catch persistence-specific exceptions and re-throw them as one of spring’s unified unchecked exceptions.</a:t>
            </a:r>
          </a:p>
          <a:p>
            <a:pPr marL="0" indent="0" algn="just">
              <a:buNone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.@Autowired :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framework enables automatic dependency injection. 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.@RestController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at the class level and allows the class to handle the requests made by the client.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.@GetMapping : 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specialized version of @RequestMapping annotation that acts as a shortcut for @RequestMapping(method = RequestMethod.GET).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.@PostMapping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in the @Controller annotated classes handle the HTTP POST requests matched with given URI expression.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.@DeleteMapping 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DELETE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on the specific handler method.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64376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E7650-973B-0E04-31E7-AB5D116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516" y="195948"/>
            <a:ext cx="9749287" cy="6083559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13.@PutMapping: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requests on </a:t>
            </a:r>
            <a:r>
              <a:rPr lang="en-US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specific handler method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.@GeneratedValue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field with the annotation specifies that a value will be automatically generated for the field.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.@SequenceGenerator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defines a primary key generator that may be referenced by name when a generator element is specified for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Value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@JoinColumn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combine the foreign key column on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table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.@OneToMany 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one-to-many relationship between two entities is defined by using the @OneToMany annotation in Spring Data JPA.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079737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0"/>
            <a:ext cx="9997440" cy="914400"/>
          </a:xfrm>
        </p:spPr>
        <p:txBody>
          <a:bodyPr/>
          <a:lstStyle/>
          <a:p>
            <a:r>
              <a:rPr lang="en-US" dirty="0" smtClean="0"/>
              <a:t>Structure of the project</a:t>
            </a:r>
            <a:endParaRPr lang="en-US" dirty="0"/>
          </a:p>
        </p:txBody>
      </p:sp>
      <p:pic>
        <p:nvPicPr>
          <p:cNvPr id="4" name="Content Placeholder 3" descr="projectS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787400"/>
            <a:ext cx="10769600" cy="60706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1310A-177E-93DF-9A8F-B527AEA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27" y="139960"/>
            <a:ext cx="9793796" cy="127477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and Visitor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localhost:8081/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28D45FF-2623-4954-C5FB-41455ABC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447800"/>
            <a:ext cx="10820400" cy="5257800"/>
          </a:xfrm>
        </p:spPr>
      </p:pic>
    </p:spTree>
    <p:extLst>
      <p:ext uri="{BB962C8B-B14F-4D97-AF65-F5344CB8AC3E}">
        <p14:creationId xmlns:p14="http://schemas.microsoft.com/office/powerpoint/2010/main" xmlns="" val="40342695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B5BBD-ACE2-E2CD-4281-3157255A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20" y="365126"/>
            <a:ext cx="9714781" cy="558606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URL:http://localhost:8081/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687F2A3-6F5A-60AF-54F6-66E44B157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4300" y="1028700"/>
            <a:ext cx="10807700" cy="5829300"/>
          </a:xfrm>
        </p:spPr>
      </p:pic>
    </p:spTree>
    <p:extLst>
      <p:ext uri="{BB962C8B-B14F-4D97-AF65-F5344CB8AC3E}">
        <p14:creationId xmlns:p14="http://schemas.microsoft.com/office/powerpoint/2010/main" xmlns="" val="1622063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39F96-B7F3-BB00-0EB5-EC89F8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33" y="313715"/>
            <a:ext cx="9767067" cy="64258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AB75B86-86CD-59C3-A591-6B545C2E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97000" y="1117600"/>
            <a:ext cx="10566400" cy="5740400"/>
          </a:xfrm>
        </p:spPr>
      </p:pic>
    </p:spTree>
    <p:extLst>
      <p:ext uri="{BB962C8B-B14F-4D97-AF65-F5344CB8AC3E}">
        <p14:creationId xmlns:p14="http://schemas.microsoft.com/office/powerpoint/2010/main" xmlns="" val="2031203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2D2BB4-95C2-08C2-B934-8FA80B38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29" y="271825"/>
            <a:ext cx="9645771" cy="71722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CCE46BE-EE20-F859-C1B1-1CC3E4B6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965200"/>
            <a:ext cx="10782299" cy="5892800"/>
          </a:xfrm>
        </p:spPr>
      </p:pic>
    </p:spTree>
    <p:extLst>
      <p:ext uri="{BB962C8B-B14F-4D97-AF65-F5344CB8AC3E}">
        <p14:creationId xmlns:p14="http://schemas.microsoft.com/office/powerpoint/2010/main" xmlns="" val="3658472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9C2F0-50F0-3247-839F-4BDD490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85" y="318478"/>
            <a:ext cx="9563203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F213E6-2485-46B3-C57C-F76FFEA7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8900" y="965200"/>
            <a:ext cx="10833100" cy="5715000"/>
          </a:xfrm>
        </p:spPr>
      </p:pic>
    </p:spTree>
    <p:extLst>
      <p:ext uri="{BB962C8B-B14F-4D97-AF65-F5344CB8AC3E}">
        <p14:creationId xmlns:p14="http://schemas.microsoft.com/office/powerpoint/2010/main" xmlns="" val="3334946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E53651-AF6B-AFD0-6521-CECBA6EC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9" y="318472"/>
            <a:ext cx="9619891" cy="68923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URL:http://localhost:8081/admins/name/Pavithra/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BBEB527-D708-77A8-2036-E9BEFDB3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35100" y="1003300"/>
            <a:ext cx="10464800" cy="5854700"/>
          </a:xfrm>
        </p:spPr>
      </p:pic>
    </p:spTree>
    <p:extLst>
      <p:ext uri="{BB962C8B-B14F-4D97-AF65-F5344CB8AC3E}">
        <p14:creationId xmlns:p14="http://schemas.microsoft.com/office/powerpoint/2010/main" xmlns="" val="304417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130F66-10E4-3B56-847E-951CC6D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82411B-834D-1E0D-D378-AD885234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111095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8F34C-28D8-B638-C308-6A874E1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71" y="365131"/>
            <a:ext cx="9568132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AccomodationType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URL:http://localhost:8081/admins/accomodationtype/Star Hotel/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43C477-71A0-9A92-1866-E1A8FE6E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206500"/>
            <a:ext cx="10528300" cy="5473700"/>
          </a:xfrm>
        </p:spPr>
      </p:pic>
    </p:spTree>
    <p:extLst>
      <p:ext uri="{BB962C8B-B14F-4D97-AF65-F5344CB8AC3E}">
        <p14:creationId xmlns:p14="http://schemas.microsoft.com/office/powerpoint/2010/main" xmlns="" val="2906731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82B9E-9BEE-D662-ABB3-E94853E9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9" y="318478"/>
            <a:ext cx="9594011" cy="75454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URL:http://localhost:8081/admins/room type/Ac-Type/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C6963A-7EBF-F82A-A825-7988CE93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2400" y="1041400"/>
            <a:ext cx="10566400" cy="5562600"/>
          </a:xfrm>
        </p:spPr>
      </p:pic>
    </p:spTree>
    <p:extLst>
      <p:ext uri="{BB962C8B-B14F-4D97-AF65-F5344CB8AC3E}">
        <p14:creationId xmlns:p14="http://schemas.microsoft.com/office/powerpoint/2010/main" xmlns="" val="1261465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C6BBE0-5D40-1645-108A-B606300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9" y="365126"/>
            <a:ext cx="9619891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URL:http://localhost:8081/visitors/name/Akshaya/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AAF97A-2ABF-941F-F4BE-B9B1D8F95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079500"/>
            <a:ext cx="10782300" cy="5778500"/>
          </a:xfrm>
        </p:spPr>
      </p:pic>
    </p:spTree>
    <p:extLst>
      <p:ext uri="{BB962C8B-B14F-4D97-AF65-F5344CB8AC3E}">
        <p14:creationId xmlns:p14="http://schemas.microsoft.com/office/powerpoint/2010/main" xmlns="" val="3122601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7A6EF-DAEF-7DD9-A5DB-CB94D92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6" y="365126"/>
            <a:ext cx="9611264" cy="55860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URL:http://localhost:8081/visitors/emailid/swetha@gmail.com/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E029DAD-4572-74CA-84D6-7A682154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2399" y="1066800"/>
            <a:ext cx="10769601" cy="5702316"/>
          </a:xfrm>
        </p:spPr>
      </p:pic>
    </p:spTree>
    <p:extLst>
      <p:ext uri="{BB962C8B-B14F-4D97-AF65-F5344CB8AC3E}">
        <p14:creationId xmlns:p14="http://schemas.microsoft.com/office/powerpoint/2010/main" xmlns="" val="55849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602A1-32D0-1D29-D401-0724824F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45" y="365126"/>
            <a:ext cx="9576759" cy="53994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URL:http://localhost:8081/visitors/address/Chennai/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E8A254-2688-A64F-8904-EC9FFDDC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041400"/>
            <a:ext cx="10782300" cy="5816600"/>
          </a:xfrm>
        </p:spPr>
      </p:pic>
    </p:spTree>
    <p:extLst>
      <p:ext uri="{BB962C8B-B14F-4D97-AF65-F5344CB8AC3E}">
        <p14:creationId xmlns:p14="http://schemas.microsoft.com/office/powerpoint/2010/main" xmlns="" val="2586072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04AA2-62C5-D01B-D343-5BB99E47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71" y="318478"/>
            <a:ext cx="9568132" cy="54927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URL:http://localhost:8081/visitors/destination/Kerala/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01BA3F-BED4-70F5-82C8-422F6031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60500" y="977900"/>
            <a:ext cx="10515600" cy="5664200"/>
          </a:xfrm>
        </p:spPr>
      </p:pic>
    </p:spTree>
    <p:extLst>
      <p:ext uri="{BB962C8B-B14F-4D97-AF65-F5344CB8AC3E}">
        <p14:creationId xmlns:p14="http://schemas.microsoft.com/office/powerpoint/2010/main" xmlns="" val="1602020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133D1-3C49-DDC9-7105-78F9F031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308" y="318473"/>
            <a:ext cx="9490493" cy="51195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E5BA0D3-A6E3-021F-EB01-B5224C4F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041400"/>
            <a:ext cx="10782300" cy="5816600"/>
          </a:xfrm>
        </p:spPr>
      </p:pic>
    </p:spTree>
    <p:extLst>
      <p:ext uri="{BB962C8B-B14F-4D97-AF65-F5344CB8AC3E}">
        <p14:creationId xmlns:p14="http://schemas.microsoft.com/office/powerpoint/2010/main" xmlns="" val="2816493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8F5F61-1761-4B24-43C2-DDC81DB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71" y="365126"/>
            <a:ext cx="9568132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Destination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B0A60E-376B-7087-81B4-CB621A1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8900" y="1092200"/>
            <a:ext cx="10833100" cy="5765800"/>
          </a:xfrm>
        </p:spPr>
      </p:pic>
    </p:spTree>
    <p:extLst>
      <p:ext uri="{BB962C8B-B14F-4D97-AF65-F5344CB8AC3E}">
        <p14:creationId xmlns:p14="http://schemas.microsoft.com/office/powerpoint/2010/main" xmlns="" val="222199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A4F573-B5B1-1CEB-DFD5-A3BB10B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18478"/>
            <a:ext cx="9525000" cy="67057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Record Based on 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E063617-E78C-D366-02EF-56BC8F5A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130300"/>
            <a:ext cx="10782300" cy="5575300"/>
          </a:xfrm>
        </p:spPr>
      </p:pic>
    </p:spTree>
    <p:extLst>
      <p:ext uri="{BB962C8B-B14F-4D97-AF65-F5344CB8AC3E}">
        <p14:creationId xmlns:p14="http://schemas.microsoft.com/office/powerpoint/2010/main" xmlns="" val="4132502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61451C-A33B-0959-4D20-CE7A0930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25" y="448576"/>
            <a:ext cx="9550879" cy="81950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47B863B-2503-98DB-1885-F2012ABE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143000"/>
            <a:ext cx="10604500" cy="5562600"/>
          </a:xfrm>
        </p:spPr>
      </p:pic>
    </p:spTree>
    <p:extLst>
      <p:ext uri="{BB962C8B-B14F-4D97-AF65-F5344CB8AC3E}">
        <p14:creationId xmlns:p14="http://schemas.microsoft.com/office/powerpoint/2010/main" xmlns="" val="237532570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6A332-29E2-E9AE-F624-98141AD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C8BB7D-D60F-5EB6-A7DB-782B80B96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923696"/>
            <a:ext cx="9997440" cy="432470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System” is developed using spring boot framework, which mainly focuses on basic operations of visitors information system.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Inserting, Deleting, Updating and getting all records of visitors </a:t>
            </a:r>
            <a:r>
              <a:rPr lang="en-US" dirty="0"/>
              <a:t>introduction.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643513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97BC9-D0EC-9C5B-49DF-E5D9264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7F47BA-36E0-8AD6-64AF-2283B0A1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visitors easy to choose tourist place and accommodation by giving affordable packages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them, easy to find place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sort visitor’s information.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7702765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B7E1C6-B2B8-4849-B515-81C7BFCC5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833" y="908079"/>
            <a:ext cx="10515600" cy="5249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sz="8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THANK YOU…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84707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DD4FC-4243-BED6-E72A-949BECDD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249238"/>
            <a:ext cx="9650984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190596-67BA-EDEF-CFA6-28A6913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“better and efficient” service.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to get information about the visitors.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 for proper AdminAccomodation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Package details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details will be available on a click.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78085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5D265-9874-F48F-78CC-5D2D5A27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C5D1BF-6A72-08E1-82CE-72021A94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Tourism management system will be automated the traditional system.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 need to use paper and pen.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details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easy task here.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visitor record and easy to get the records.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and Updating a record of a particular visitor  easily.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278952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3390B3-2E98-246D-18F0-F5A3EEF1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E9F00-81A0-FB1D-0979-9796546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463" y="1673528"/>
            <a:ext cx="9309340" cy="455009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Admin Module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enter the Name and Password for Admin.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give visitor personal details in the Admin module.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get the visitors details and delete by record by using visitors id and name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2880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25D724-6F14-EA9F-4976-2DF485E4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617" y="864572"/>
            <a:ext cx="9053539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Visitor Module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 module the visitors can perform: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all visitor’s records.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EmailId.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Name.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Address and Mobile Number.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visitor can eligible to apply for many tourist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753265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E8359C-B2CB-B7F9-9B9E-084F0A7A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474452"/>
            <a:ext cx="9997440" cy="1147314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56A29A-F6A6-98FD-364C-812F9624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846058"/>
            <a:ext cx="9997440" cy="4402347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Requirement </a:t>
            </a:r>
          </a:p>
          <a:p>
            <a:pPr marL="514350" indent="-514350" algn="just">
              <a:buSzPct val="100000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Operating System : Windows 10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 .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Data JPA, spring web, spring security. 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Postman, IDE-Spring Tool Suit4 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language: Java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</a:p>
          <a:p>
            <a:pPr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146300" y="2628900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8026593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36B4E-45B3-98D5-8D50-64BD848B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487" y="1302589"/>
            <a:ext cx="9171316" cy="4037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Requirement</a:t>
            </a:r>
          </a:p>
          <a:p>
            <a:pPr marL="0" indent="0" algn="just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 smtClean="0"/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8GB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i3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: 700MB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1TB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69161558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684</TotalTime>
  <Words>603</Words>
  <Application>Microsoft Office PowerPoint</Application>
  <PresentationFormat>Custom</PresentationFormat>
  <Paragraphs>106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Solstice</vt:lpstr>
      <vt:lpstr>    TOURISM MANAGEMENT SYSTEM</vt:lpstr>
      <vt:lpstr>Content</vt:lpstr>
      <vt:lpstr>Introduction</vt:lpstr>
      <vt:lpstr>Objectives</vt:lpstr>
      <vt:lpstr>System View</vt:lpstr>
      <vt:lpstr>Modules Description</vt:lpstr>
      <vt:lpstr>Slide 7</vt:lpstr>
      <vt:lpstr>Requirement </vt:lpstr>
      <vt:lpstr>Slide 9</vt:lpstr>
      <vt:lpstr>Annotation </vt:lpstr>
      <vt:lpstr>Slide 11</vt:lpstr>
      <vt:lpstr>  13.@PutMapping: It maps the HTTP PUT requests on the specific handler method.  14.@GeneratedValue : Marking a field with the annotation specifies that a value will be automatically generated for the field. 15.@SequenceGenerator : The  defines a primary key generator that may be referenced by name when a generator element is specified for the Generated Value annotation. 16. @JoinColumn : Used to combine the foreign key column on this table. 17.@OneToMany :  A one-to-many relationship between two entities is defined by using the @OneToMany annotation in Spring Data JPA.  </vt:lpstr>
      <vt:lpstr>Structure of the project</vt:lpstr>
      <vt:lpstr>Screenshot Inserting the Admin and Visitor By Using POST Method URL:http://localhost:8081/admins/</vt:lpstr>
      <vt:lpstr> Display the all record of Admin By Using GET Method  URL:http://localhost:8081/admins/  </vt:lpstr>
      <vt:lpstr>Display the all record of  Visitor By Using GET Method URL:http://localhost:8081/visitors/</vt:lpstr>
      <vt:lpstr>Display the record of Admin based on Id By Using GET Method URL:http://localhost:8081/admins/1001/</vt:lpstr>
      <vt:lpstr>Display the record of Visitor based on Id By Using GET Method URL:http://localhost:8081/visitors/1/</vt:lpstr>
      <vt:lpstr>Display the record of Admin based on Name By Using GET Method URL:http://localhost:8081/admins/name/Pavithra/</vt:lpstr>
      <vt:lpstr>Display the record of Admin based on AccomodationType By Using GET Method URL:http://localhost:8081/admins/accomodationtype/Star Hotel/</vt:lpstr>
      <vt:lpstr>Display the record of Admin based on RoomType By Using GET Method URL:http://localhost:8081/admins/room type/Ac-Type/</vt:lpstr>
      <vt:lpstr>Display the record of Visitor based on Name By Using GET Method URL:http://localhost:8081/visitors/name/Akshaya/</vt:lpstr>
      <vt:lpstr>Display the record of Visitor based on EmailId By Using GET Method URL:http://localhost:8081/visitors/emailid/swetha@gmail.com/</vt:lpstr>
      <vt:lpstr>Display the record of Visitor based on Address By Using GET Method URL:http://localhost:8081/visitors/address/Chennai/</vt:lpstr>
      <vt:lpstr>Display the record of Visitor based on Destination By Using GET Method URL:http://localhost:8081/visitors/destination/Kerala/</vt:lpstr>
      <vt:lpstr>If Admin wants to change the Password By Using PUT Method URL:http://localhost:8081/admins/1001/</vt:lpstr>
      <vt:lpstr>If Visitor wants to change the Address and Destination By Using PUT Method URL:http://localhost:8081/visitors/2/</vt:lpstr>
      <vt:lpstr>Deleting the Visitor Record Based on Id By Using DELETE Method URL:http://localhost:8081/visitors/2/</vt:lpstr>
      <vt:lpstr>Database Table Design </vt:lpstr>
      <vt:lpstr>Conclusion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 SYSTEM</dc:title>
  <dc:creator>Pavithra G</dc:creator>
  <cp:lastModifiedBy>Dell</cp:lastModifiedBy>
  <cp:revision>32</cp:revision>
  <dcterms:created xsi:type="dcterms:W3CDTF">2022-05-31T08:04:39Z</dcterms:created>
  <dcterms:modified xsi:type="dcterms:W3CDTF">2022-06-05T09:20:07Z</dcterms:modified>
</cp:coreProperties>
</file>